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6" r:id="rId2"/>
    <p:sldId id="281" r:id="rId3"/>
    <p:sldId id="276" r:id="rId4"/>
    <p:sldId id="257" r:id="rId5"/>
    <p:sldId id="258" r:id="rId6"/>
    <p:sldId id="260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8" r:id="rId24"/>
    <p:sldId id="279" r:id="rId25"/>
    <p:sldId id="280" r:id="rId26"/>
    <p:sldId id="277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5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0F7AE08-7600-4FA9-9669-56CE7A827EF8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11E1E80-2191-4BF8-850F-7E81EAC1CA3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08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AE08-7600-4FA9-9669-56CE7A827EF8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E1E80-2191-4BF8-850F-7E81EAC1C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96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AE08-7600-4FA9-9669-56CE7A827EF8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E1E80-2191-4BF8-850F-7E81EAC1C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98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AE08-7600-4FA9-9669-56CE7A827EF8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E1E80-2191-4BF8-850F-7E81EAC1C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4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AE08-7600-4FA9-9669-56CE7A827EF8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E1E80-2191-4BF8-850F-7E81EAC1CA3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25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AE08-7600-4FA9-9669-56CE7A827EF8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E1E80-2191-4BF8-850F-7E81EAC1C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31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AE08-7600-4FA9-9669-56CE7A827EF8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E1E80-2191-4BF8-850F-7E81EAC1C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95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AE08-7600-4FA9-9669-56CE7A827EF8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E1E80-2191-4BF8-850F-7E81EAC1C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54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AE08-7600-4FA9-9669-56CE7A827EF8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E1E80-2191-4BF8-850F-7E81EAC1C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45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AE08-7600-4FA9-9669-56CE7A827EF8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E1E80-2191-4BF8-850F-7E81EAC1C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02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AE08-7600-4FA9-9669-56CE7A827EF8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E1E80-2191-4BF8-850F-7E81EAC1C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3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00F7AE08-7600-4FA9-9669-56CE7A827EF8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211E1E80-2191-4BF8-850F-7E81EAC1C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4">
            <a:extLst>
              <a:ext uri="{FF2B5EF4-FFF2-40B4-BE49-F238E27FC236}">
                <a16:creationId xmlns:a16="http://schemas.microsoft.com/office/drawing/2014/main" id="{E9E09B16-4874-4AF2-86A9-1E174C200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10" name="Rectangle 4106">
            <a:extLst>
              <a:ext uri="{FF2B5EF4-FFF2-40B4-BE49-F238E27FC236}">
                <a16:creationId xmlns:a16="http://schemas.microsoft.com/office/drawing/2014/main" id="{0040C58F-ED2B-42E1-A6D4-EB62C899F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PPT On Characteristics Of Living Things - PowerPoint Slides ...">
            <a:extLst>
              <a:ext uri="{FF2B5EF4-FFF2-40B4-BE49-F238E27FC236}">
                <a16:creationId xmlns:a16="http://schemas.microsoft.com/office/drawing/2014/main" id="{4DBB7273-FD5E-D073-F559-3113982E1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9" r="1" b="17812"/>
          <a:stretch/>
        </p:blipFill>
        <p:spPr bwMode="auto">
          <a:xfrm>
            <a:off x="231140" y="236221"/>
            <a:ext cx="11740826" cy="637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Rectangle 4108">
            <a:extLst>
              <a:ext uri="{FF2B5EF4-FFF2-40B4-BE49-F238E27FC236}">
                <a16:creationId xmlns:a16="http://schemas.microsoft.com/office/drawing/2014/main" id="{8AB629FD-F72B-4125-BE7D-4C6DFF43A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noFill/>
          <a:ln w="12700">
            <a:solidFill>
              <a:srgbClr val="1E61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F0E220-F294-667A-43F3-269FDD60F3E4}"/>
              </a:ext>
            </a:extLst>
          </p:cNvPr>
          <p:cNvSpPr/>
          <p:nvPr/>
        </p:nvSpPr>
        <p:spPr>
          <a:xfrm>
            <a:off x="838900" y="4867453"/>
            <a:ext cx="1038223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M.AnuRadha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(Biology)</a:t>
            </a:r>
          </a:p>
        </p:txBody>
      </p:sp>
    </p:spTree>
    <p:extLst>
      <p:ext uri="{BB962C8B-B14F-4D97-AF65-F5344CB8AC3E}">
        <p14:creationId xmlns:p14="http://schemas.microsoft.com/office/powerpoint/2010/main" val="9869918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66D273-3115-B81A-1965-1DCCED532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72" y="2019960"/>
            <a:ext cx="11081175" cy="28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174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6537B0-09B1-8782-A446-C5675616C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44" y="565573"/>
            <a:ext cx="6443230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213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text&#10;&#10;Description automatically generated">
            <a:extLst>
              <a:ext uri="{FF2B5EF4-FFF2-40B4-BE49-F238E27FC236}">
                <a16:creationId xmlns:a16="http://schemas.microsoft.com/office/drawing/2014/main" id="{815B141B-676F-7193-A526-B0D08B3AF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704" y="565573"/>
            <a:ext cx="10149511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780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766FD1-DBF5-9115-2B93-916A57220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731" y="565573"/>
            <a:ext cx="9557457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677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41BF46-1621-C982-4D49-BD3AE3D3C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25" y="565573"/>
            <a:ext cx="9478468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240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9C6795-14D7-66FD-6DEC-6F0414BEA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691" y="565573"/>
            <a:ext cx="7671536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826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8F434-560E-0A37-2CF5-A98BAC49C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999" y="565573"/>
            <a:ext cx="8754921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347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96110B-A703-67A1-891B-F9704BA00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01" y="565573"/>
            <a:ext cx="10426316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330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EBC3BB-251D-0591-A0B8-12E3F7C7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645" y="565573"/>
            <a:ext cx="7471629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645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4D10FE-111C-6D9E-F6B9-927537A30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229" y="565573"/>
            <a:ext cx="5942461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753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iving Organisms and Their Surroundings Chapter Notes - Eureka ...">
            <a:extLst>
              <a:ext uri="{FF2B5EF4-FFF2-40B4-BE49-F238E27FC236}">
                <a16:creationId xmlns:a16="http://schemas.microsoft.com/office/drawing/2014/main" id="{A1697BE8-A4BA-4A2A-DA27-43A20A7C6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" y="242822"/>
            <a:ext cx="11724640" cy="635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1478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11161C-A25D-0B37-970A-7C5E6AA97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071" y="565573"/>
            <a:ext cx="9400776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6309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BE264D-4AC3-2639-5252-A107291DE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229" y="565573"/>
            <a:ext cx="5942461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129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C5F600-E287-A025-766E-E1FDEBE4E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098" y="565573"/>
            <a:ext cx="8076723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456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C7A67-4823-A1E4-37E5-F8D1D99C7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0000"/>
                </a:solidFill>
              </a:rPr>
              <a:t>KEY WORDS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5B49E-FE68-1B84-EB08-548CD8DB0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565" y="1670991"/>
            <a:ext cx="5139394" cy="448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280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Mindmap: The Living Organisms - Characteristics and Habitats ...">
            <a:extLst>
              <a:ext uri="{FF2B5EF4-FFF2-40B4-BE49-F238E27FC236}">
                <a16:creationId xmlns:a16="http://schemas.microsoft.com/office/drawing/2014/main" id="{F1FD6FB3-D1C5-50D6-802C-C563DC6C0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99670" y="565573"/>
            <a:ext cx="4587579" cy="573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9444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he characteristics of living things - Mind Map">
            <a:extLst>
              <a:ext uri="{FF2B5EF4-FFF2-40B4-BE49-F238E27FC236}">
                <a16:creationId xmlns:a16="http://schemas.microsoft.com/office/drawing/2014/main" id="{012E8D68-D254-CADE-F47F-BAA0CB028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7691" y="565573"/>
            <a:ext cx="7671537" cy="573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7538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53A9A-9ADB-5EC9-B8B1-08D88D2C3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693" y="565573"/>
            <a:ext cx="7375532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150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9">
            <a:extLst>
              <a:ext uri="{FF2B5EF4-FFF2-40B4-BE49-F238E27FC236}">
                <a16:creationId xmlns:a16="http://schemas.microsoft.com/office/drawing/2014/main" id="{6C9CCC80-7A96-41CB-8626-BBA75D236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1">
            <a:extLst>
              <a:ext uri="{FF2B5EF4-FFF2-40B4-BE49-F238E27FC236}">
                <a16:creationId xmlns:a16="http://schemas.microsoft.com/office/drawing/2014/main" id="{2DAD7A7A-010A-4015-B647-7A27BB535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323114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0FD3A8-F715-065A-2765-374080FE6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3895344"/>
            <a:ext cx="9966960" cy="1490472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chemeClr val="accent1"/>
                </a:solidFill>
                <a:latin typeface="Algerian" panose="04020705040A02060702" pitchFamily="82" charset="0"/>
              </a:rPr>
              <a:t>Thank you!</a:t>
            </a:r>
          </a:p>
        </p:txBody>
      </p:sp>
      <p:pic>
        <p:nvPicPr>
          <p:cNvPr id="15" name="Graphic 5" descr="Handshake">
            <a:extLst>
              <a:ext uri="{FF2B5EF4-FFF2-40B4-BE49-F238E27FC236}">
                <a16:creationId xmlns:a16="http://schemas.microsoft.com/office/drawing/2014/main" id="{364E7F06-1CDD-10AA-9956-FA2E1626C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7633" y="838090"/>
            <a:ext cx="2796733" cy="27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026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DBE39A-9B9A-0142-D8D1-B9CD4E69D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60" y="565573"/>
            <a:ext cx="8688599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681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B894B1-37B8-B689-6EAE-DEB3CFECC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961" y="565573"/>
            <a:ext cx="9972997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354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8B1D7-505C-503A-AA65-E21B2140F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25" y="565573"/>
            <a:ext cx="8822268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230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A46647-7E84-3AE3-E6D6-C688096E7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310" y="565573"/>
            <a:ext cx="7992298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765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810A78-3D42-5AFD-C72A-A689EDE5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25" y="565573"/>
            <a:ext cx="8822268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752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9B1A6B-641C-0C31-A1BC-95013A37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72" y="953398"/>
            <a:ext cx="11081175" cy="495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762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CC533A-8796-2EAC-1260-36B6FC68B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934" y="565573"/>
            <a:ext cx="8433050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349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68</TotalTime>
  <Words>11</Words>
  <Application>Microsoft Office PowerPoint</Application>
  <PresentationFormat>Widescreen</PresentationFormat>
  <Paragraphs>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Algerian</vt:lpstr>
      <vt:lpstr>Arial</vt:lpstr>
      <vt:lpstr>Corbel</vt:lpstr>
      <vt:lpstr>Basis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WORDS</vt:lpstr>
      <vt:lpstr>PowerPoint Presentation</vt:lpstr>
      <vt:lpstr>PowerPoint Presentation</vt:lpstr>
      <vt:lpstr>PowerPoint Presentation</vt:lpstr>
      <vt:lpstr>Thank you!</vt:lpstr>
    </vt:vector>
  </TitlesOfParts>
  <Company>KPMG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Mohan, Jagan</dc:creator>
  <cp:lastModifiedBy>Mohan, Jagan</cp:lastModifiedBy>
  <cp:revision>8</cp:revision>
  <dcterms:created xsi:type="dcterms:W3CDTF">2025-04-12T01:04:16Z</dcterms:created>
  <dcterms:modified xsi:type="dcterms:W3CDTF">2025-04-12T02:12:58Z</dcterms:modified>
</cp:coreProperties>
</file>